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D3CB-15A7-4580-AF0B-B855D94DFE18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3DCB-19F3-4368-8DEE-2B1930A2B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D3CB-15A7-4580-AF0B-B855D94DFE18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3DCB-19F3-4368-8DEE-2B1930A2B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1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D3CB-15A7-4580-AF0B-B855D94DFE18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3DCB-19F3-4368-8DEE-2B1930A2B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D3CB-15A7-4580-AF0B-B855D94DFE18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3DCB-19F3-4368-8DEE-2B1930A2B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4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D3CB-15A7-4580-AF0B-B855D94DFE18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3DCB-19F3-4368-8DEE-2B1930A2B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6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D3CB-15A7-4580-AF0B-B855D94DFE18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3DCB-19F3-4368-8DEE-2B1930A2B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D3CB-15A7-4580-AF0B-B855D94DFE18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3DCB-19F3-4368-8DEE-2B1930A2B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6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D3CB-15A7-4580-AF0B-B855D94DFE18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3DCB-19F3-4368-8DEE-2B1930A2B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6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D3CB-15A7-4580-AF0B-B855D94DFE18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3DCB-19F3-4368-8DEE-2B1930A2B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2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D3CB-15A7-4580-AF0B-B855D94DFE18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3DCB-19F3-4368-8DEE-2B1930A2B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34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D3CB-15A7-4580-AF0B-B855D94DFE18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3DCB-19F3-4368-8DEE-2B1930A2B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6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FD3CB-15A7-4580-AF0B-B855D94DFE18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B3DCB-19F3-4368-8DEE-2B1930A2B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2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Rabbit Disqualifications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Josh </a:t>
            </a:r>
            <a:r>
              <a:rPr lang="en-US" dirty="0" err="1" smtClean="0"/>
              <a:t>Chollett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25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Abscess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10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Scours and Diarrhea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0" y="1436972"/>
            <a:ext cx="6375400" cy="5283275"/>
          </a:xfrm>
        </p:spPr>
      </p:pic>
    </p:spTree>
    <p:extLst>
      <p:ext uri="{BB962C8B-B14F-4D97-AF65-F5344CB8AC3E}">
        <p14:creationId xmlns:p14="http://schemas.microsoft.com/office/powerpoint/2010/main" val="1908845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Malocclusion                   Missing Teeth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2321186"/>
            <a:ext cx="4495800" cy="3362858"/>
          </a:xfrm>
        </p:spPr>
      </p:pic>
      <p:sp>
        <p:nvSpPr>
          <p:cNvPr id="5" name="AutoShape 2" descr="Image result for rabbit missing teeth]"/>
          <p:cNvSpPr>
            <a:spLocks noChangeAspect="1" noChangeArrowheads="1"/>
          </p:cNvSpPr>
          <p:nvPr/>
        </p:nvSpPr>
        <p:spPr bwMode="auto">
          <a:xfrm>
            <a:off x="155575" y="-2049463"/>
            <a:ext cx="5705475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rabbit missing teeth]"/>
          <p:cNvSpPr>
            <a:spLocks noChangeAspect="1" noChangeArrowheads="1"/>
          </p:cNvSpPr>
          <p:nvPr/>
        </p:nvSpPr>
        <p:spPr bwMode="auto">
          <a:xfrm>
            <a:off x="307975" y="-1897063"/>
            <a:ext cx="5705475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575" y="2303401"/>
            <a:ext cx="4537075" cy="339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19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Ear Canker                          Ear Mites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300" y="1975644"/>
            <a:ext cx="5437584" cy="3625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0" y="1975072"/>
            <a:ext cx="4800600" cy="362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3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Missing toenails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0" y="1690688"/>
            <a:ext cx="6667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31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Sore Hocks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9300" y="2216584"/>
            <a:ext cx="5613400" cy="420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65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Nasal Mucus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7350" y="1690688"/>
            <a:ext cx="3676650" cy="490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54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Cyst or Tumors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0700" y="1690688"/>
            <a:ext cx="6070600" cy="421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22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Pneumonia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068" y="1690688"/>
            <a:ext cx="4790463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62" y="1687598"/>
            <a:ext cx="4886937" cy="43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12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Broken Tails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750" y="1367605"/>
            <a:ext cx="9080499" cy="491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57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30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Rabbit Disqualifications</vt:lpstr>
      <vt:lpstr>Malocclusion                   Missing Teeth</vt:lpstr>
      <vt:lpstr>     Ear Canker                          Ear Mites</vt:lpstr>
      <vt:lpstr>Missing toenails</vt:lpstr>
      <vt:lpstr>Sore Hocks</vt:lpstr>
      <vt:lpstr>Nasal Mucus</vt:lpstr>
      <vt:lpstr>Cyst or Tumors</vt:lpstr>
      <vt:lpstr>Pneumonia</vt:lpstr>
      <vt:lpstr>Broken Tails</vt:lpstr>
      <vt:lpstr>Abscess</vt:lpstr>
      <vt:lpstr>Scours and Diarrhea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Rabbit Disqualifications</dc:title>
  <dc:creator>Teacher</dc:creator>
  <cp:lastModifiedBy>Teacher</cp:lastModifiedBy>
  <cp:revision>4</cp:revision>
  <dcterms:created xsi:type="dcterms:W3CDTF">2018-08-06T16:33:20Z</dcterms:created>
  <dcterms:modified xsi:type="dcterms:W3CDTF">2018-08-06T16:58:58Z</dcterms:modified>
</cp:coreProperties>
</file>